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E2A0CC-0DBF-41AF-BD25-6F42E30C803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92297C-094C-4C83-8F69-AD6081A983B6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859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0CC-0DBF-41AF-BD25-6F42E30C803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97C-094C-4C83-8F69-AD6081A983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546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0CC-0DBF-41AF-BD25-6F42E30C803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97C-094C-4C83-8F69-AD6081A983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260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0CC-0DBF-41AF-BD25-6F42E30C803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97C-094C-4C83-8F69-AD6081A983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597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E2A0CC-0DBF-41AF-BD25-6F42E30C803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92297C-094C-4C83-8F69-AD6081A983B6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28394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0CC-0DBF-41AF-BD25-6F42E30C803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97C-094C-4C83-8F69-AD6081A983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64515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0CC-0DBF-41AF-BD25-6F42E30C803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97C-094C-4C83-8F69-AD6081A983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02974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0CC-0DBF-41AF-BD25-6F42E30C803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97C-094C-4C83-8F69-AD6081A983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070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A0CC-0DBF-41AF-BD25-6F42E30C803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97C-094C-4C83-8F69-AD6081A983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954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9E2A0CC-0DBF-41AF-BD25-6F42E30C803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892297C-094C-4C83-8F69-AD6081A983B6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7476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9E2A0CC-0DBF-41AF-BD25-6F42E30C803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892297C-094C-4C83-8F69-AD6081A983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281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E2A0CC-0DBF-41AF-BD25-6F42E30C803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92297C-094C-4C83-8F69-AD6081A983B6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962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UGANKE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6598" y="307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073659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b="1" dirty="0" smtClean="0"/>
              <a:t>SE TOČI-A NI VODA.</a:t>
            </a:r>
          </a:p>
          <a:p>
            <a:pPr marL="0" indent="0" algn="ctr">
              <a:buNone/>
            </a:pPr>
            <a:r>
              <a:rPr lang="sl-SI" sz="3600" b="1" dirty="0" smtClean="0"/>
              <a:t>SE LEPI-NI LEPILO.</a:t>
            </a:r>
          </a:p>
          <a:p>
            <a:pPr marL="0" indent="0" algn="ctr">
              <a:buNone/>
            </a:pPr>
            <a:r>
              <a:rPr lang="sl-SI" sz="3600" b="1" dirty="0" smtClean="0"/>
              <a:t>JE SČASOMA VSE TRŠI,</a:t>
            </a:r>
          </a:p>
          <a:p>
            <a:pPr marL="0" indent="0" algn="ctr">
              <a:buNone/>
            </a:pPr>
            <a:r>
              <a:rPr lang="sl-SI" sz="3600" b="1" dirty="0" smtClean="0"/>
              <a:t>NAJSLAJŠE JE ZDRAVILO.</a:t>
            </a:r>
            <a:endParaRPr lang="sl-SI" sz="36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25" y="4196474"/>
            <a:ext cx="2324100" cy="2324100"/>
          </a:xfrm>
          <a:prstGeom prst="rect">
            <a:avLst/>
          </a:prstGeom>
        </p:spPr>
      </p:pic>
      <p:pic>
        <p:nvPicPr>
          <p:cNvPr id="7" name="m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678" y="1073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247776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b="1" dirty="0" smtClean="0"/>
              <a:t>NA GLAVO JO POVEZNEM,</a:t>
            </a:r>
          </a:p>
          <a:p>
            <a:pPr marL="0" indent="0" algn="ctr">
              <a:buNone/>
            </a:pPr>
            <a:r>
              <a:rPr lang="sl-SI" sz="3600" b="1" dirty="0" smtClean="0"/>
              <a:t>KER ME  V UŠESA ZEBE,</a:t>
            </a:r>
          </a:p>
          <a:p>
            <a:pPr marL="0" indent="0" algn="ctr">
              <a:buNone/>
            </a:pPr>
            <a:r>
              <a:rPr lang="sl-SI" sz="3600" b="1" dirty="0" smtClean="0"/>
              <a:t>POLETI JE  V OMARI,</a:t>
            </a:r>
          </a:p>
          <a:p>
            <a:pPr marL="0" indent="0" algn="ctr">
              <a:buNone/>
            </a:pPr>
            <a:r>
              <a:rPr lang="sl-SI" sz="3600" b="1" dirty="0" smtClean="0"/>
              <a:t>KER ZANJO NI POTREBE.</a:t>
            </a:r>
            <a:endParaRPr lang="sl-SI" sz="3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912" y="4285384"/>
            <a:ext cx="2052638" cy="2239241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7878" y="1343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 smtClean="0"/>
              <a:t>BODIČASTA, ZELENA,</a:t>
            </a:r>
          </a:p>
          <a:p>
            <a:pPr marL="0" indent="0">
              <a:buNone/>
            </a:pPr>
            <a:r>
              <a:rPr lang="sl-SI" sz="3600" b="1" dirty="0" smtClean="0"/>
              <a:t>BOGATO OKRAŠENA.</a:t>
            </a:r>
          </a:p>
          <a:p>
            <a:pPr marL="0" indent="0" algn="ctr">
              <a:buNone/>
            </a:pPr>
            <a:endParaRPr lang="sl-SI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650" y="2469644"/>
            <a:ext cx="3409948" cy="3409948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678" y="1264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37403" y="1038226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b="1" dirty="0" smtClean="0"/>
              <a:t>POGREJE, ODŽEJA,</a:t>
            </a:r>
          </a:p>
          <a:p>
            <a:pPr marL="0" indent="0" algn="ctr">
              <a:buNone/>
            </a:pPr>
            <a:r>
              <a:rPr lang="sl-SI" sz="3600" b="1" dirty="0" smtClean="0"/>
              <a:t>POD NOS PRIDIŠI</a:t>
            </a:r>
          </a:p>
          <a:p>
            <a:pPr marL="0" indent="0" algn="ctr">
              <a:buNone/>
            </a:pPr>
            <a:r>
              <a:rPr lang="sl-SI" sz="3600" b="1" dirty="0" smtClean="0"/>
              <a:t>PO ROŽAH, KI IMAJO</a:t>
            </a:r>
          </a:p>
          <a:p>
            <a:pPr marL="0" indent="0" algn="ctr">
              <a:buNone/>
            </a:pPr>
            <a:r>
              <a:rPr lang="sl-SI" sz="3600" b="1" dirty="0" smtClean="0"/>
              <a:t>ZDRAVILNE MOČI.</a:t>
            </a:r>
            <a:endParaRPr lang="sl-SI" sz="3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101" y="3990975"/>
            <a:ext cx="2730798" cy="2307717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8456" y="1264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 smtClean="0"/>
              <a:t>SO NAJPREJ TEKOČE,</a:t>
            </a:r>
          </a:p>
          <a:p>
            <a:pPr marL="0" indent="0">
              <a:buNone/>
            </a:pPr>
            <a:r>
              <a:rPr lang="sl-SI" sz="3600" b="1" dirty="0" smtClean="0"/>
              <a:t>NA VROČE ULITE,</a:t>
            </a:r>
          </a:p>
          <a:p>
            <a:pPr marL="0" indent="0">
              <a:buNone/>
            </a:pPr>
            <a:r>
              <a:rPr lang="sl-SI" sz="3600" b="1" dirty="0" smtClean="0"/>
              <a:t>ZA HIPEC LETEČE,</a:t>
            </a:r>
          </a:p>
          <a:p>
            <a:pPr marL="0" indent="0">
              <a:buNone/>
            </a:pPr>
            <a:r>
              <a:rPr lang="sl-SI" sz="3600" b="1" dirty="0" smtClean="0"/>
              <a:t>NAMAZANE, ZVITE.</a:t>
            </a:r>
            <a:endParaRPr lang="sl-SI" sz="3600" b="1" dirty="0"/>
          </a:p>
        </p:txBody>
      </p:sp>
      <p:pic>
        <p:nvPicPr>
          <p:cNvPr id="4" name="PALAČIN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3025" y="1264917"/>
            <a:ext cx="609600" cy="609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475" y="3004951"/>
            <a:ext cx="3286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 smtClean="0"/>
              <a:t>NAPISANO, PREPOGNJENO</a:t>
            </a:r>
          </a:p>
          <a:p>
            <a:pPr marL="0" indent="0">
              <a:buNone/>
            </a:pPr>
            <a:r>
              <a:rPr lang="sl-SI" sz="3600" b="1" dirty="0" smtClean="0"/>
              <a:t>NA POL IN ŠE NA POL</a:t>
            </a:r>
          </a:p>
          <a:p>
            <a:pPr marL="0" indent="0">
              <a:buNone/>
            </a:pPr>
            <a:r>
              <a:rPr lang="sl-SI" sz="3600" b="1" dirty="0" smtClean="0"/>
              <a:t>POTUJE NEKAM V ŠIRNI SVET</a:t>
            </a:r>
          </a:p>
          <a:p>
            <a:pPr marL="0" indent="0">
              <a:buNone/>
            </a:pPr>
            <a:r>
              <a:rPr lang="sl-SI" sz="3600" b="1" dirty="0" smtClean="0"/>
              <a:t>IN IŠČE SVOJ NASLOV.</a:t>
            </a:r>
            <a:endParaRPr lang="sl-SI" sz="3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412" y="4395787"/>
            <a:ext cx="4162425" cy="2219325"/>
          </a:xfrm>
          <a:prstGeom prst="rect">
            <a:avLst/>
          </a:prstGeom>
        </p:spPr>
      </p:pic>
      <p:pic>
        <p:nvPicPr>
          <p:cNvPr id="7" name="PISM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1125" y="12456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 smtClean="0"/>
              <a:t>NA ROKE JIH NATAKNEM,</a:t>
            </a:r>
          </a:p>
          <a:p>
            <a:pPr marL="0" indent="0">
              <a:buNone/>
            </a:pPr>
            <a:r>
              <a:rPr lang="sl-SI" sz="3600" b="1" dirty="0" smtClean="0"/>
              <a:t>KO ZUNAJ JE MRZLO,</a:t>
            </a:r>
          </a:p>
          <a:p>
            <a:pPr marL="0" indent="0">
              <a:buNone/>
            </a:pPr>
            <a:r>
              <a:rPr lang="sl-SI" sz="3600" b="1" dirty="0" smtClean="0"/>
              <a:t>KER SO IZ MEHKE VOLNE,</a:t>
            </a:r>
          </a:p>
          <a:p>
            <a:pPr marL="0" indent="0">
              <a:buNone/>
            </a:pPr>
            <a:r>
              <a:rPr lang="sl-SI" sz="3600" b="1" dirty="0" smtClean="0"/>
              <a:t>ME DOBRO GREJEJO.</a:t>
            </a:r>
            <a:endParaRPr lang="sl-SI" sz="3600" b="1" dirty="0"/>
          </a:p>
        </p:txBody>
      </p:sp>
      <p:pic>
        <p:nvPicPr>
          <p:cNvPr id="4" name="ROKAV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7878" y="1264917"/>
            <a:ext cx="609600" cy="609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237" y="3809786"/>
            <a:ext cx="3357563" cy="23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9600" dirty="0" smtClean="0">
                <a:latin typeface="Arial Black" panose="020B0A04020102020204" pitchFamily="34" charset="0"/>
              </a:rPr>
              <a:t>BRAVO!</a:t>
            </a:r>
            <a:endParaRPr lang="sl-SI" sz="9600" dirty="0">
              <a:latin typeface="Arial Black" panose="020B0A04020102020204" pitchFamily="34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1678" y="1343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109</TotalTime>
  <Words>119</Words>
  <Application>Microsoft Office PowerPoint</Application>
  <PresentationFormat>Širokozaslonsko</PresentationFormat>
  <Paragraphs>28</Paragraphs>
  <Slides>9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Gill Sans MT</vt:lpstr>
      <vt:lpstr>Impact</vt:lpstr>
      <vt:lpstr>Badge</vt:lpstr>
      <vt:lpstr>UGANKE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UGANKE</dc:title>
  <dc:creator>Microsoftov račun</dc:creator>
  <cp:lastModifiedBy>Microsoftov račun</cp:lastModifiedBy>
  <cp:revision>15</cp:revision>
  <dcterms:created xsi:type="dcterms:W3CDTF">2020-11-19T18:07:29Z</dcterms:created>
  <dcterms:modified xsi:type="dcterms:W3CDTF">2020-11-22T15:41:13Z</dcterms:modified>
</cp:coreProperties>
</file>